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18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323528"/>
            <a:ext cx="5184000" cy="223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химия, литература, информатика и ИКТ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85725"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мая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география, иностранные языки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196752" y="2699792"/>
            <a:ext cx="5508024" cy="3456384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(устно) (кроме ГВЭ)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физика, биология, химия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ИКТ, география, химия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 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география, информатика и ИКТ,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6300192"/>
            <a:ext cx="5868064" cy="27363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3" y="35496"/>
            <a:ext cx="405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 – 9 в 2020 </a:t>
            </a:r>
            <a:r>
              <a:rPr lang="ru-RU" sz="1600" b="1" i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264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Татьяна Журавлева</cp:lastModifiedBy>
  <cp:revision>34</cp:revision>
  <cp:lastPrinted>2019-09-13T08:14:15Z</cp:lastPrinted>
  <dcterms:created xsi:type="dcterms:W3CDTF">2017-10-23T07:24:19Z</dcterms:created>
  <dcterms:modified xsi:type="dcterms:W3CDTF">2019-12-26T11:34:14Z</dcterms:modified>
</cp:coreProperties>
</file>