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18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peeva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80" y="67233"/>
            <a:ext cx="831701" cy="76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836712" y="323528"/>
            <a:ext cx="5184000" cy="2232000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85725"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 период 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апреля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апреля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апреля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химия, литература, информатика и ИКТ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мая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биология, физика, география, иностранные языки</a:t>
            </a:r>
          </a:p>
          <a:p>
            <a:pPr marL="85725"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химия, литература, информатика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мая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биология, физика, география, иностранные языки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196752" y="2699792"/>
            <a:ext cx="5508024" cy="3456384"/>
          </a:xfrm>
          <a:prstGeom prst="flowChartAlternateProcess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 </a:t>
            </a:r>
          </a:p>
          <a:p>
            <a:pPr algn="just"/>
            <a:r>
              <a:rPr lang="ru-RU" sz="13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(письменно) 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 (устно) (кроме ГВЭ)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физика, биология, химия</a:t>
            </a:r>
            <a:endParaRPr lang="ru-RU" sz="1200" b="1" i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информатика и ИКТ, география, химия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 </a:t>
            </a: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литература, физика, география, информатика и ИКТ,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июня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июня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36712" y="6300192"/>
            <a:ext cx="5868064" cy="2736304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период (сентябрьские сроки) </a:t>
            </a:r>
          </a:p>
          <a:p>
            <a:pPr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биология, физика, география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химия, литература, информатика и ИКТ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</a:t>
            </a:r>
          </a:p>
          <a:p>
            <a:pPr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sz="1200" b="1" i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703" y="35496"/>
            <a:ext cx="405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 – 9 в 2020 </a:t>
            </a:r>
            <a:r>
              <a:rPr lang="ru-RU" sz="1600" b="1" i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        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264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Шапеева</dc:creator>
  <cp:lastModifiedBy>Татьяна Журавлева</cp:lastModifiedBy>
  <cp:revision>34</cp:revision>
  <cp:lastPrinted>2019-09-13T08:14:15Z</cp:lastPrinted>
  <dcterms:created xsi:type="dcterms:W3CDTF">2017-10-23T07:24:19Z</dcterms:created>
  <dcterms:modified xsi:type="dcterms:W3CDTF">2019-12-26T11:34:14Z</dcterms:modified>
</cp:coreProperties>
</file>